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6E72-48D3-46BA-A083-79BF317A4034}" type="datetimeFigureOut">
              <a:rPr lang="en-US" smtClean="0"/>
              <a:t>10-Jul-26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620C-1877-4015-A703-88CC91E8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0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86E72-48D3-46BA-A083-79BF317A4034}" type="datetimeFigureOut">
              <a:rPr lang="en-US" smtClean="0"/>
              <a:t>10-Jul-26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8620C-1877-4015-A703-88CC91E8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4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64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17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51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56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2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72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5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2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6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8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37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48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C83BABFE142C47A283237381D207A8" ma:contentTypeVersion="11" ma:contentTypeDescription="Create a new document." ma:contentTypeScope="" ma:versionID="29a966f93346bb2e74bbc2407a0e09a4">
  <xsd:schema xmlns:xsd="http://www.w3.org/2001/XMLSchema" xmlns:xs="http://www.w3.org/2001/XMLSchema" xmlns:p="http://schemas.microsoft.com/office/2006/metadata/properties" xmlns:ns3="c361424f-a255-4b6d-8f49-eb6be8c0a325" targetNamespace="http://schemas.microsoft.com/office/2006/metadata/properties" ma:root="true" ma:fieldsID="0481d1028822432e3dc87493b46d7f9e" ns3:_="">
    <xsd:import namespace="c361424f-a255-4b6d-8f49-eb6be8c0a32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1424f-a255-4b6d-8f49-eb6be8c0a32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361424f-a255-4b6d-8f49-eb6be8c0a325" xsi:nil="true"/>
  </documentManagement>
</p:properties>
</file>

<file path=customXml/itemProps1.xml><?xml version="1.0" encoding="utf-8"?>
<ds:datastoreItem xmlns:ds="http://schemas.openxmlformats.org/officeDocument/2006/customXml" ds:itemID="{5D3B5207-5E2B-414B-BF5A-240B1EF32A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61424f-a255-4b6d-8f49-eb6be8c0a3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BDB0E6-FD6C-4D30-B671-87F56B7B07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62DAC7-EFD3-465F-A315-E39F2A766FCE}">
  <ds:schemaRefs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c361424f-a255-4b6d-8f49-eb6be8c0a325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Dipali Kanaujiya</dc:creator>
  <cp:lastModifiedBy>Dipali Kanaujiya</cp:lastModifiedBy>
  <cp:revision>1</cp:revision>
  <dcterms:created xsi:type="dcterms:W3CDTF">2026-07-10T10:12:52Z</dcterms:created>
  <dcterms:modified xsi:type="dcterms:W3CDTF">2026-07-10T10:12:52Z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0x01010029C83BABFE142C47A283237381D207A8</vt:lpwstr>
  </property>
</Properties>
</file>